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51435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6" roundtripDataSignature="AMtx7mgkMIf6vovgQXnT+u994plg/T5m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customschemas.google.com/relationships/presentationmetadata" Target="metadata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857400" y="685800"/>
            <a:ext cx="34291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5" name="Google Shape;155;p10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0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2" name="Google Shape;162;p11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1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9" name="Google Shape;169;p12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2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6" name="Google Shape;176;p13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3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" name="Google Shape;183;p14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4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0" name="Google Shape;190;p15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5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6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7" name="Google Shape;197;p16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6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7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4" name="Google Shape;204;p17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7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8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1" name="Google Shape;211;p18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8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9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8" name="Google Shape;218;p19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9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0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5" name="Google Shape;225;p20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20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6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4" name="Google Shape;134;p7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7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8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:notes"/>
          <p:cNvSpPr/>
          <p:nvPr>
            <p:ph idx="2" type="sldImg"/>
          </p:nvPr>
        </p:nvSpPr>
        <p:spPr>
          <a:xfrm>
            <a:off x="0" y="0"/>
            <a:ext cx="3000000" cy="300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9:notes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SLIDE">
  <p:cSld name="TITLE_SLIDE">
    <p:bg>
      <p:bgPr>
        <a:solidFill>
          <a:srgbClr val="FFFFFF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2"/>
          <p:cNvSpPr txBox="1"/>
          <p:nvPr>
            <p:ph type="title"/>
          </p:nvPr>
        </p:nvSpPr>
        <p:spPr>
          <a:xfrm>
            <a:off x="457200" y="9144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rebuchet MS"/>
              <a:buNone/>
              <a:defRPr sz="3600">
                <a:solidFill>
                  <a:srgbClr val="0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1"/>
          <p:cNvSpPr txBox="1"/>
          <p:nvPr>
            <p:ph type="title"/>
          </p:nvPr>
        </p:nvSpPr>
        <p:spPr>
          <a:xfrm>
            <a:off x="457200" y="171450"/>
            <a:ext cx="5897880" cy="88011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1"/>
          <p:cNvSpPr txBox="1"/>
          <p:nvPr>
            <p:ph idx="1" type="body"/>
          </p:nvPr>
        </p:nvSpPr>
        <p:spPr>
          <a:xfrm>
            <a:off x="457200" y="1123062"/>
            <a:ext cx="5897880" cy="4518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022"/>
              <a:buNone/>
              <a:defRPr sz="1400"/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630"/>
              <a:buNone/>
              <a:defRPr sz="9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5" name="Google Shape;65;p31"/>
          <p:cNvSpPr txBox="1"/>
          <p:nvPr>
            <p:ph idx="2" type="body"/>
          </p:nvPr>
        </p:nvSpPr>
        <p:spPr>
          <a:xfrm>
            <a:off x="457200" y="1600200"/>
            <a:ext cx="7239000" cy="3278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6936" lvl="0" marL="457200" algn="l">
              <a:spcBef>
                <a:spcPts val="600"/>
              </a:spcBef>
              <a:spcAft>
                <a:spcPts val="0"/>
              </a:spcAft>
              <a:buSzPts val="2336"/>
              <a:buChar char="⦿"/>
              <a:defRPr sz="3200"/>
            </a:lvl1pPr>
            <a:lvl2pPr indent="-370840" lvl="1" marL="914400" algn="l">
              <a:spcBef>
                <a:spcPts val="500"/>
              </a:spcBef>
              <a:spcAft>
                <a:spcPts val="0"/>
              </a:spcAft>
              <a:buSzPts val="2240"/>
              <a:buChar char="◼"/>
              <a:defRPr sz="2800"/>
            </a:lvl2pPr>
            <a:lvl3pPr indent="-320039" lvl="2" marL="1371600" algn="l">
              <a:spcBef>
                <a:spcPts val="400"/>
              </a:spcBef>
              <a:spcAft>
                <a:spcPts val="0"/>
              </a:spcAft>
              <a:buSzPts val="1440"/>
              <a:buChar char="🞆"/>
              <a:defRPr sz="2400"/>
            </a:lvl3pPr>
            <a:lvl4pPr indent="-330200" lvl="3" marL="1828800" algn="l">
              <a:spcBef>
                <a:spcPts val="400"/>
              </a:spcBef>
              <a:spcAft>
                <a:spcPts val="0"/>
              </a:spcAft>
              <a:buSzPts val="1600"/>
              <a:buChar char="⚫"/>
              <a:defRPr sz="2000"/>
            </a:lvl4pPr>
            <a:lvl5pPr indent="-317500" lvl="4" marL="2286000" algn="l">
              <a:spcBef>
                <a:spcPts val="400"/>
              </a:spcBef>
              <a:spcAft>
                <a:spcPts val="0"/>
              </a:spcAft>
              <a:buSzPts val="1400"/>
              <a:buChar char="◉"/>
              <a:defRPr sz="20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6" name="Google Shape;66;p31"/>
          <p:cNvSpPr txBox="1"/>
          <p:nvPr>
            <p:ph idx="10" type="dt"/>
          </p:nvPr>
        </p:nvSpPr>
        <p:spPr>
          <a:xfrm>
            <a:off x="4245936" y="4918459"/>
            <a:ext cx="2002464" cy="1701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1"/>
          <p:cNvSpPr txBox="1"/>
          <p:nvPr>
            <p:ph idx="11" type="ftr"/>
          </p:nvPr>
        </p:nvSpPr>
        <p:spPr>
          <a:xfrm>
            <a:off x="457200" y="4918460"/>
            <a:ext cx="36576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1"/>
          <p:cNvSpPr txBox="1"/>
          <p:nvPr>
            <p:ph idx="12" type="sldNum"/>
          </p:nvPr>
        </p:nvSpPr>
        <p:spPr>
          <a:xfrm>
            <a:off x="6251448" y="4917186"/>
            <a:ext cx="588336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bg>
      <p:bgPr>
        <a:gradFill>
          <a:gsLst>
            <a:gs pos="0">
              <a:srgbClr val="E965C8"/>
            </a:gs>
            <a:gs pos="100000">
              <a:srgbClr val="8013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2"/>
          <p:cNvSpPr/>
          <p:nvPr/>
        </p:nvSpPr>
        <p:spPr>
          <a:xfrm rot="-360000">
            <a:off x="597969" y="753501"/>
            <a:ext cx="4319527" cy="3234430"/>
          </a:xfrm>
          <a:prstGeom prst="rect">
            <a:avLst/>
          </a:prstGeom>
          <a:solidFill>
            <a:srgbClr val="FAFAFA"/>
          </a:solidFill>
          <a:ln cap="rnd" cmpd="sng" w="9525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  <a:effectLst>
            <a:outerShdw blurRad="25000" rotWithShape="0" algn="t" dir="5400000" dist="127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1" name="Google Shape;71;p32"/>
          <p:cNvSpPr/>
          <p:nvPr/>
        </p:nvSpPr>
        <p:spPr>
          <a:xfrm rot="-180000">
            <a:off x="596707" y="749112"/>
            <a:ext cx="4319527" cy="3234430"/>
          </a:xfrm>
          <a:prstGeom prst="rect">
            <a:avLst/>
          </a:prstGeom>
          <a:solidFill>
            <a:srgbClr val="FAFAFA"/>
          </a:solidFill>
          <a:ln cap="rnd" cmpd="sng" w="9525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  <a:effectLst>
            <a:outerShdw blurRad="28000" rotWithShape="0" algn="tl" dir="5400000" dist="127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2" name="Google Shape;72;p32"/>
          <p:cNvSpPr txBox="1"/>
          <p:nvPr>
            <p:ph type="title"/>
          </p:nvPr>
        </p:nvSpPr>
        <p:spPr>
          <a:xfrm>
            <a:off x="5389098" y="857250"/>
            <a:ext cx="3429000" cy="154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3000"/>
              <a:buFont typeface="Trebuchet MS"/>
              <a:buNone/>
              <a:defRPr b="1" sz="3000">
                <a:solidFill>
                  <a:srgbClr val="FEF7F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2"/>
          <p:cNvSpPr txBox="1"/>
          <p:nvPr>
            <p:ph idx="1" type="body"/>
          </p:nvPr>
        </p:nvSpPr>
        <p:spPr>
          <a:xfrm>
            <a:off x="5389098" y="2462726"/>
            <a:ext cx="3429000" cy="14401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82275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2"/>
              <a:buFont typeface="Trebuchet MS"/>
              <a:buNone/>
              <a:defRPr sz="1400">
                <a:solidFill>
                  <a:schemeClr val="lt1"/>
                </a:solidFill>
              </a:defRPr>
            </a:lvl1pPr>
            <a:lvl2pPr indent="-289560" lvl="1" marL="914400" algn="l">
              <a:spcBef>
                <a:spcPts val="500"/>
              </a:spcBef>
              <a:spcAft>
                <a:spcPts val="0"/>
              </a:spcAft>
              <a:buSzPts val="960"/>
              <a:buChar char="◼"/>
              <a:defRPr sz="1200"/>
            </a:lvl2pPr>
            <a:lvl3pPr indent="-266700" lvl="2" marL="1371600" algn="l">
              <a:spcBef>
                <a:spcPts val="400"/>
              </a:spcBef>
              <a:spcAft>
                <a:spcPts val="0"/>
              </a:spcAft>
              <a:buSzPts val="600"/>
              <a:buChar char="🞆"/>
              <a:defRPr sz="1000"/>
            </a:lvl3pPr>
            <a:lvl4pPr indent="-274319" lvl="3" marL="1828800" algn="l">
              <a:spcBef>
                <a:spcPts val="180"/>
              </a:spcBef>
              <a:spcAft>
                <a:spcPts val="0"/>
              </a:spcAft>
              <a:buSzPts val="720"/>
              <a:buChar char="⚫"/>
              <a:defRPr sz="900"/>
            </a:lvl4pPr>
            <a:lvl5pPr indent="-268604" lvl="4" marL="2286000" algn="l">
              <a:spcBef>
                <a:spcPts val="400"/>
              </a:spcBef>
              <a:spcAft>
                <a:spcPts val="0"/>
              </a:spcAft>
              <a:buSzPts val="630"/>
              <a:buChar char="◉"/>
              <a:defRPr sz="9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74" name="Google Shape;74;p32"/>
          <p:cNvSpPr txBox="1"/>
          <p:nvPr>
            <p:ph idx="10" type="dt"/>
          </p:nvPr>
        </p:nvSpPr>
        <p:spPr>
          <a:xfrm>
            <a:off x="4245936" y="4918459"/>
            <a:ext cx="2002464" cy="1701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2"/>
          <p:cNvSpPr txBox="1"/>
          <p:nvPr>
            <p:ph idx="11" type="ftr"/>
          </p:nvPr>
        </p:nvSpPr>
        <p:spPr>
          <a:xfrm>
            <a:off x="457200" y="4918460"/>
            <a:ext cx="36576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2"/>
          <p:cNvSpPr txBox="1"/>
          <p:nvPr>
            <p:ph idx="12" type="sldNum"/>
          </p:nvPr>
        </p:nvSpPr>
        <p:spPr>
          <a:xfrm>
            <a:off x="6251448" y="4917186"/>
            <a:ext cx="588336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77" name="Google Shape;77;p32"/>
          <p:cNvSpPr/>
          <p:nvPr>
            <p:ph idx="2" type="pic"/>
          </p:nvPr>
        </p:nvSpPr>
        <p:spPr>
          <a:xfrm>
            <a:off x="663682" y="780752"/>
            <a:ext cx="4206240" cy="3154680"/>
          </a:xfrm>
          <a:prstGeom prst="rect">
            <a:avLst/>
          </a:prstGeom>
          <a:solidFill>
            <a:srgbClr val="812D70"/>
          </a:solidFill>
          <a:ln cap="flat" cmpd="sng" w="1079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44450" rotWithShape="0" algn="tl" dir="5400000" dist="3810">
              <a:srgbClr val="000000">
                <a:alpha val="60000"/>
              </a:srgbClr>
            </a:outerShdw>
          </a:effectLst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/>
          <p:nvPr>
            <p:ph type="title"/>
          </p:nvPr>
        </p:nvSpPr>
        <p:spPr>
          <a:xfrm>
            <a:off x="457200" y="240030"/>
            <a:ext cx="72390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3"/>
          <p:cNvSpPr txBox="1"/>
          <p:nvPr>
            <p:ph idx="1" type="body"/>
          </p:nvPr>
        </p:nvSpPr>
        <p:spPr>
          <a:xfrm rot="5400000">
            <a:off x="2259330" y="-595068"/>
            <a:ext cx="3634740" cy="72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2039" lvl="0" marL="457200" algn="l">
              <a:spcBef>
                <a:spcPts val="600"/>
              </a:spcBef>
              <a:spcAft>
                <a:spcPts val="0"/>
              </a:spcAft>
              <a:buSzPts val="1314"/>
              <a:buChar char="⦿"/>
              <a:defRPr/>
            </a:lvl1pPr>
            <a:lvl2pPr indent="-320040" lvl="1" marL="914400" algn="l">
              <a:spcBef>
                <a:spcPts val="500"/>
              </a:spcBef>
              <a:spcAft>
                <a:spcPts val="0"/>
              </a:spcAft>
              <a:buSzPts val="1440"/>
              <a:buChar char="◼"/>
              <a:defRPr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81" name="Google Shape;81;p33"/>
          <p:cNvSpPr txBox="1"/>
          <p:nvPr>
            <p:ph idx="10" type="dt"/>
          </p:nvPr>
        </p:nvSpPr>
        <p:spPr>
          <a:xfrm>
            <a:off x="4245936" y="4918459"/>
            <a:ext cx="2002464" cy="1701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3"/>
          <p:cNvSpPr txBox="1"/>
          <p:nvPr>
            <p:ph idx="11" type="ftr"/>
          </p:nvPr>
        </p:nvSpPr>
        <p:spPr>
          <a:xfrm>
            <a:off x="457200" y="4918460"/>
            <a:ext cx="36576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3"/>
          <p:cNvSpPr txBox="1"/>
          <p:nvPr>
            <p:ph idx="12" type="sldNum"/>
          </p:nvPr>
        </p:nvSpPr>
        <p:spPr>
          <a:xfrm>
            <a:off x="6251448" y="4917186"/>
            <a:ext cx="588336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4"/>
          <p:cNvSpPr txBox="1"/>
          <p:nvPr>
            <p:ph type="title"/>
          </p:nvPr>
        </p:nvSpPr>
        <p:spPr>
          <a:xfrm rot="5400000">
            <a:off x="5120878" y="1638539"/>
            <a:ext cx="4388644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4"/>
          <p:cNvSpPr txBox="1"/>
          <p:nvPr>
            <p:ph idx="1" type="body"/>
          </p:nvPr>
        </p:nvSpPr>
        <p:spPr>
          <a:xfrm rot="5400000">
            <a:off x="1272778" y="-609596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2039" lvl="0" marL="457200" algn="l">
              <a:spcBef>
                <a:spcPts val="600"/>
              </a:spcBef>
              <a:spcAft>
                <a:spcPts val="0"/>
              </a:spcAft>
              <a:buSzPts val="1314"/>
              <a:buChar char="⦿"/>
              <a:defRPr/>
            </a:lvl1pPr>
            <a:lvl2pPr indent="-320040" lvl="1" marL="914400" algn="l">
              <a:spcBef>
                <a:spcPts val="500"/>
              </a:spcBef>
              <a:spcAft>
                <a:spcPts val="0"/>
              </a:spcAft>
              <a:buSzPts val="1440"/>
              <a:buChar char="◼"/>
              <a:defRPr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87" name="Google Shape;87;p34"/>
          <p:cNvSpPr txBox="1"/>
          <p:nvPr>
            <p:ph idx="10" type="dt"/>
          </p:nvPr>
        </p:nvSpPr>
        <p:spPr>
          <a:xfrm>
            <a:off x="4242816" y="4918459"/>
            <a:ext cx="2002464" cy="1701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4"/>
          <p:cNvSpPr txBox="1"/>
          <p:nvPr>
            <p:ph idx="11" type="ftr"/>
          </p:nvPr>
        </p:nvSpPr>
        <p:spPr>
          <a:xfrm>
            <a:off x="457200" y="4917186"/>
            <a:ext cx="36576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34"/>
          <p:cNvSpPr txBox="1"/>
          <p:nvPr>
            <p:ph idx="12" type="sldNum"/>
          </p:nvPr>
        </p:nvSpPr>
        <p:spPr>
          <a:xfrm>
            <a:off x="6254496" y="4914900"/>
            <a:ext cx="588336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11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spcBef>
                <a:spcPts val="0"/>
              </a:spcBef>
              <a:buNone/>
              <a:defRPr sz="11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spcBef>
                <a:spcPts val="0"/>
              </a:spcBef>
              <a:buNone/>
              <a:defRPr sz="11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spcBef>
                <a:spcPts val="0"/>
              </a:spcBef>
              <a:buNone/>
              <a:defRPr sz="11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spcBef>
                <a:spcPts val="0"/>
              </a:spcBef>
              <a:buNone/>
              <a:defRPr sz="11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spcBef>
                <a:spcPts val="0"/>
              </a:spcBef>
              <a:buNone/>
              <a:defRPr sz="11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spcBef>
                <a:spcPts val="0"/>
              </a:spcBef>
              <a:buNone/>
              <a:defRPr sz="11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spcBef>
                <a:spcPts val="0"/>
              </a:spcBef>
              <a:buNone/>
              <a:defRPr sz="11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spcBef>
                <a:spcPts val="0"/>
              </a:spcBef>
              <a:buNone/>
              <a:defRPr sz="11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STER_SLIDE">
  <p:cSld name="MASTER_SLIDE">
    <p:bg>
      <p:bgPr>
        <a:solidFill>
          <a:srgbClr val="FFFFFF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3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  <a:defRPr sz="2400">
                <a:solidFill>
                  <a:srgbClr val="0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3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314"/>
              <a:buNone/>
              <a:defRPr sz="1800">
                <a:solidFill>
                  <a:srgbClr val="000000"/>
                </a:solidFill>
              </a:defRPr>
            </a:lvl1pPr>
            <a:lvl2pPr indent="-320040" lvl="1" marL="914400" algn="l">
              <a:spcBef>
                <a:spcPts val="500"/>
              </a:spcBef>
              <a:spcAft>
                <a:spcPts val="0"/>
              </a:spcAft>
              <a:buSzPts val="1440"/>
              <a:buChar char="◼"/>
              <a:defRPr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gradFill>
          <a:gsLst>
            <a:gs pos="0">
              <a:schemeClr val="lt1"/>
            </a:gs>
            <a:gs pos="100000">
              <a:srgbClr val="9E9E9E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4"/>
          <p:cNvSpPr/>
          <p:nvPr/>
        </p:nvSpPr>
        <p:spPr>
          <a:xfrm flipH="1">
            <a:off x="2667000" y="0"/>
            <a:ext cx="6477000" cy="5143500"/>
          </a:xfrm>
          <a:prstGeom prst="rect">
            <a:avLst/>
          </a:prstGeom>
          <a:blipFill rotWithShape="1">
            <a:blip r:embed="rId2">
              <a:alphaModFix amt="43000"/>
            </a:blip>
            <a:tile algn="tl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19" name="Google Shape;19;p24"/>
          <p:cNvCxnSpPr/>
          <p:nvPr/>
        </p:nvCxnSpPr>
        <p:spPr>
          <a:xfrm rot="-5400000">
            <a:off x="95250" y="2571750"/>
            <a:ext cx="5143500" cy="0"/>
          </a:xfrm>
          <a:prstGeom prst="straightConnector1">
            <a:avLst/>
          </a:prstGeom>
          <a:noFill/>
          <a:ln cap="flat" cmpd="sng" w="11425">
            <a:solidFill>
              <a:srgbClr val="F9F9F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" name="Google Shape;20;p24"/>
          <p:cNvSpPr txBox="1"/>
          <p:nvPr>
            <p:ph type="ctrTitle"/>
          </p:nvPr>
        </p:nvSpPr>
        <p:spPr>
          <a:xfrm>
            <a:off x="3366868" y="400050"/>
            <a:ext cx="5105400" cy="215112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4200"/>
              <a:buFont typeface="Trebuchet MS"/>
              <a:buNone/>
              <a:defRPr b="1" sz="4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4"/>
          <p:cNvSpPr txBox="1"/>
          <p:nvPr>
            <p:ph idx="1" type="subTitle"/>
          </p:nvPr>
        </p:nvSpPr>
        <p:spPr>
          <a:xfrm>
            <a:off x="3354442" y="2654898"/>
            <a:ext cx="5114778" cy="8259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lvl="0" algn="r">
              <a:spcBef>
                <a:spcPts val="600"/>
              </a:spcBef>
              <a:spcAft>
                <a:spcPts val="0"/>
              </a:spcAft>
              <a:buSzPts val="1606"/>
              <a:buNone/>
              <a:defRPr sz="2200">
                <a:solidFill>
                  <a:srgbClr val="FFFFFF"/>
                </a:solidFill>
              </a:defRPr>
            </a:lvl1pPr>
            <a:lvl2pPr lvl="1" algn="ctr">
              <a:spcBef>
                <a:spcPts val="50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400"/>
              </a:spcBef>
              <a:spcAft>
                <a:spcPts val="0"/>
              </a:spcAft>
              <a:buSzPts val="108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26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2" name="Google Shape;22;p24"/>
          <p:cNvSpPr txBox="1"/>
          <p:nvPr>
            <p:ph idx="10" type="dt"/>
          </p:nvPr>
        </p:nvSpPr>
        <p:spPr>
          <a:xfrm>
            <a:off x="5871224" y="4918459"/>
            <a:ext cx="2002464" cy="1701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4"/>
          <p:cNvSpPr txBox="1"/>
          <p:nvPr>
            <p:ph idx="11" type="ftr"/>
          </p:nvPr>
        </p:nvSpPr>
        <p:spPr>
          <a:xfrm>
            <a:off x="2819400" y="4918460"/>
            <a:ext cx="2927722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4"/>
          <p:cNvSpPr txBox="1"/>
          <p:nvPr>
            <p:ph idx="12" type="sldNum"/>
          </p:nvPr>
        </p:nvSpPr>
        <p:spPr>
          <a:xfrm>
            <a:off x="7880884" y="4917186"/>
            <a:ext cx="588336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spcBef>
                <a:spcPts val="0"/>
              </a:spcBef>
              <a:buNone/>
              <a:defRPr sz="11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 txBox="1"/>
          <p:nvPr>
            <p:ph type="title"/>
          </p:nvPr>
        </p:nvSpPr>
        <p:spPr>
          <a:xfrm>
            <a:off x="457200" y="240030"/>
            <a:ext cx="72390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5"/>
          <p:cNvSpPr txBox="1"/>
          <p:nvPr>
            <p:ph idx="1" type="body"/>
          </p:nvPr>
        </p:nvSpPr>
        <p:spPr>
          <a:xfrm>
            <a:off x="457200" y="1207062"/>
            <a:ext cx="7239000" cy="3634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2039" lvl="0" marL="457200" algn="l">
              <a:spcBef>
                <a:spcPts val="600"/>
              </a:spcBef>
              <a:spcAft>
                <a:spcPts val="0"/>
              </a:spcAft>
              <a:buSzPts val="1314"/>
              <a:buChar char="⦿"/>
              <a:defRPr/>
            </a:lvl1pPr>
            <a:lvl2pPr indent="-320040" lvl="1" marL="914400" algn="l">
              <a:spcBef>
                <a:spcPts val="500"/>
              </a:spcBef>
              <a:spcAft>
                <a:spcPts val="0"/>
              </a:spcAft>
              <a:buSzPts val="1440"/>
              <a:buChar char="◼"/>
              <a:defRPr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28" name="Google Shape;28;p25"/>
          <p:cNvSpPr txBox="1"/>
          <p:nvPr>
            <p:ph idx="10" type="dt"/>
          </p:nvPr>
        </p:nvSpPr>
        <p:spPr>
          <a:xfrm>
            <a:off x="4245936" y="4918459"/>
            <a:ext cx="2002464" cy="1701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5"/>
          <p:cNvSpPr txBox="1"/>
          <p:nvPr>
            <p:ph idx="11" type="ftr"/>
          </p:nvPr>
        </p:nvSpPr>
        <p:spPr>
          <a:xfrm>
            <a:off x="457200" y="4918460"/>
            <a:ext cx="36576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5"/>
          <p:cNvSpPr txBox="1"/>
          <p:nvPr>
            <p:ph idx="12" type="sldNum"/>
          </p:nvPr>
        </p:nvSpPr>
        <p:spPr>
          <a:xfrm>
            <a:off x="6251448" y="4917186"/>
            <a:ext cx="588336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lt1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6"/>
          <p:cNvSpPr txBox="1"/>
          <p:nvPr>
            <p:ph type="title"/>
          </p:nvPr>
        </p:nvSpPr>
        <p:spPr>
          <a:xfrm>
            <a:off x="1066800" y="2116378"/>
            <a:ext cx="6255488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4200"/>
              <a:buFont typeface="Trebuchet MS"/>
              <a:buNone/>
              <a:defRPr b="1" sz="42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6"/>
          <p:cNvSpPr txBox="1"/>
          <p:nvPr>
            <p:ph idx="1" type="body"/>
          </p:nvPr>
        </p:nvSpPr>
        <p:spPr>
          <a:xfrm>
            <a:off x="1066800" y="1428751"/>
            <a:ext cx="6255488" cy="5576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600"/>
              </a:spcBef>
              <a:spcAft>
                <a:spcPts val="0"/>
              </a:spcAft>
              <a:buSzPts val="1460"/>
              <a:buNone/>
              <a:defRPr sz="20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96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34" name="Google Shape;34;p26"/>
          <p:cNvSpPr txBox="1"/>
          <p:nvPr>
            <p:ph idx="10" type="dt"/>
          </p:nvPr>
        </p:nvSpPr>
        <p:spPr>
          <a:xfrm>
            <a:off x="4724238" y="4917607"/>
            <a:ext cx="2002464" cy="1701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6"/>
          <p:cNvSpPr txBox="1"/>
          <p:nvPr>
            <p:ph idx="11" type="ftr"/>
          </p:nvPr>
        </p:nvSpPr>
        <p:spPr>
          <a:xfrm>
            <a:off x="1735358" y="4917608"/>
            <a:ext cx="28956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6"/>
          <p:cNvSpPr txBox="1"/>
          <p:nvPr>
            <p:ph idx="12" type="sldNum"/>
          </p:nvPr>
        </p:nvSpPr>
        <p:spPr>
          <a:xfrm>
            <a:off x="6733952" y="4916334"/>
            <a:ext cx="588336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7"/>
          <p:cNvSpPr txBox="1"/>
          <p:nvPr>
            <p:ph type="title"/>
          </p:nvPr>
        </p:nvSpPr>
        <p:spPr>
          <a:xfrm>
            <a:off x="457200" y="240030"/>
            <a:ext cx="7242048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7"/>
          <p:cNvSpPr txBox="1"/>
          <p:nvPr>
            <p:ph idx="1" type="body"/>
          </p:nvPr>
        </p:nvSpPr>
        <p:spPr>
          <a:xfrm>
            <a:off x="457200" y="1200151"/>
            <a:ext cx="352044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8394" lvl="0" marL="457200" algn="l">
              <a:spcBef>
                <a:spcPts val="600"/>
              </a:spcBef>
              <a:spcAft>
                <a:spcPts val="0"/>
              </a:spcAft>
              <a:buSzPts val="2044"/>
              <a:buChar char="⦿"/>
              <a:defRPr sz="2800"/>
            </a:lvl1pPr>
            <a:lvl2pPr indent="-350519" lvl="1" marL="914400" algn="l">
              <a:spcBef>
                <a:spcPts val="500"/>
              </a:spcBef>
              <a:spcAft>
                <a:spcPts val="0"/>
              </a:spcAft>
              <a:buSzPts val="1920"/>
              <a:buChar char="◼"/>
              <a:defRPr sz="2400"/>
            </a:lvl2pPr>
            <a:lvl3pPr indent="-304800" lvl="2" marL="1371600" algn="l">
              <a:spcBef>
                <a:spcPts val="400"/>
              </a:spcBef>
              <a:spcAft>
                <a:spcPts val="0"/>
              </a:spcAft>
              <a:buSzPts val="1200"/>
              <a:buChar char="🞆"/>
              <a:defRPr sz="2000"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 sz="1800"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 sz="18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40" name="Google Shape;40;p27"/>
          <p:cNvSpPr txBox="1"/>
          <p:nvPr>
            <p:ph idx="2" type="body"/>
          </p:nvPr>
        </p:nvSpPr>
        <p:spPr>
          <a:xfrm>
            <a:off x="4178808" y="1200151"/>
            <a:ext cx="352044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8394" lvl="0" marL="457200" algn="l">
              <a:spcBef>
                <a:spcPts val="600"/>
              </a:spcBef>
              <a:spcAft>
                <a:spcPts val="0"/>
              </a:spcAft>
              <a:buSzPts val="2044"/>
              <a:buChar char="⦿"/>
              <a:defRPr sz="2800"/>
            </a:lvl1pPr>
            <a:lvl2pPr indent="-350519" lvl="1" marL="914400" algn="l">
              <a:spcBef>
                <a:spcPts val="500"/>
              </a:spcBef>
              <a:spcAft>
                <a:spcPts val="0"/>
              </a:spcAft>
              <a:buSzPts val="1920"/>
              <a:buChar char="◼"/>
              <a:defRPr sz="2400"/>
            </a:lvl2pPr>
            <a:lvl3pPr indent="-304800" lvl="2" marL="1371600" algn="l">
              <a:spcBef>
                <a:spcPts val="400"/>
              </a:spcBef>
              <a:spcAft>
                <a:spcPts val="0"/>
              </a:spcAft>
              <a:buSzPts val="1200"/>
              <a:buChar char="🞆"/>
              <a:defRPr sz="2000"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 sz="1800"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 sz="18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41" name="Google Shape;41;p27"/>
          <p:cNvSpPr txBox="1"/>
          <p:nvPr>
            <p:ph idx="10" type="dt"/>
          </p:nvPr>
        </p:nvSpPr>
        <p:spPr>
          <a:xfrm>
            <a:off x="4245936" y="4918459"/>
            <a:ext cx="2002464" cy="1701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7"/>
          <p:cNvSpPr txBox="1"/>
          <p:nvPr>
            <p:ph idx="11" type="ftr"/>
          </p:nvPr>
        </p:nvSpPr>
        <p:spPr>
          <a:xfrm>
            <a:off x="457200" y="4918460"/>
            <a:ext cx="36576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7"/>
          <p:cNvSpPr txBox="1"/>
          <p:nvPr>
            <p:ph idx="12" type="sldNum"/>
          </p:nvPr>
        </p:nvSpPr>
        <p:spPr>
          <a:xfrm>
            <a:off x="6251448" y="4917186"/>
            <a:ext cx="588336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8"/>
          <p:cNvSpPr txBox="1"/>
          <p:nvPr>
            <p:ph type="title"/>
          </p:nvPr>
        </p:nvSpPr>
        <p:spPr>
          <a:xfrm>
            <a:off x="457200" y="240030"/>
            <a:ext cx="7242048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3800"/>
              <a:buFont typeface="Trebuchet M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8"/>
          <p:cNvSpPr txBox="1"/>
          <p:nvPr>
            <p:ph idx="1" type="body"/>
          </p:nvPr>
        </p:nvSpPr>
        <p:spPr>
          <a:xfrm>
            <a:off x="457200" y="4400550"/>
            <a:ext cx="3520440" cy="342900"/>
          </a:xfrm>
          <a:prstGeom prst="rect">
            <a:avLst/>
          </a:prstGeom>
          <a:noFill/>
          <a:ln cap="flat" cmpd="sng" w="127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600"/>
              </a:spcBef>
              <a:spcAft>
                <a:spcPts val="0"/>
              </a:spcAft>
              <a:buSzPts val="1314"/>
              <a:buNone/>
              <a:defRPr b="1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1080"/>
              <a:buNone/>
              <a:defRPr b="1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120"/>
              <a:buNone/>
              <a:defRPr b="1"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47" name="Google Shape;47;p28"/>
          <p:cNvSpPr txBox="1"/>
          <p:nvPr>
            <p:ph idx="2" type="body"/>
          </p:nvPr>
        </p:nvSpPr>
        <p:spPr>
          <a:xfrm>
            <a:off x="4178808" y="4400550"/>
            <a:ext cx="3520440" cy="342900"/>
          </a:xfrm>
          <a:prstGeom prst="rect">
            <a:avLst/>
          </a:prstGeom>
          <a:noFill/>
          <a:ln cap="flat" cmpd="sng" w="127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600"/>
              </a:spcBef>
              <a:spcAft>
                <a:spcPts val="0"/>
              </a:spcAft>
              <a:buSzPts val="1314"/>
              <a:buNone/>
              <a:defRPr b="1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1080"/>
              <a:buNone/>
              <a:defRPr b="1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120"/>
              <a:buNone/>
              <a:defRPr b="1"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48" name="Google Shape;48;p28"/>
          <p:cNvSpPr txBox="1"/>
          <p:nvPr>
            <p:ph idx="3" type="body"/>
          </p:nvPr>
        </p:nvSpPr>
        <p:spPr>
          <a:xfrm>
            <a:off x="457200" y="1283880"/>
            <a:ext cx="352044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9852" lvl="0" marL="457200" algn="l">
              <a:spcBef>
                <a:spcPts val="600"/>
              </a:spcBef>
              <a:spcAft>
                <a:spcPts val="0"/>
              </a:spcAft>
              <a:buSzPts val="1752"/>
              <a:buChar char="⦿"/>
              <a:defRPr sz="2400"/>
            </a:lvl1pPr>
            <a:lvl2pPr indent="-330200" lvl="1" marL="914400" algn="l">
              <a:spcBef>
                <a:spcPts val="500"/>
              </a:spcBef>
              <a:spcAft>
                <a:spcPts val="0"/>
              </a:spcAft>
              <a:buSzPts val="1600"/>
              <a:buChar char="◼"/>
              <a:defRPr sz="2000"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 sz="1800"/>
            </a:lvl3pPr>
            <a:lvl4pPr indent="-309880" lvl="3" marL="1828800" algn="l">
              <a:spcBef>
                <a:spcPts val="320"/>
              </a:spcBef>
              <a:spcAft>
                <a:spcPts val="0"/>
              </a:spcAft>
              <a:buSzPts val="1280"/>
              <a:buChar char="⚫"/>
              <a:defRPr sz="1600"/>
            </a:lvl4pPr>
            <a:lvl5pPr indent="-299720" lvl="4" marL="2286000" algn="l">
              <a:spcBef>
                <a:spcPts val="400"/>
              </a:spcBef>
              <a:spcAft>
                <a:spcPts val="0"/>
              </a:spcAft>
              <a:buSzPts val="1120"/>
              <a:buChar char="◉"/>
              <a:defRPr sz="16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49" name="Google Shape;49;p28"/>
          <p:cNvSpPr txBox="1"/>
          <p:nvPr>
            <p:ph idx="4" type="body"/>
          </p:nvPr>
        </p:nvSpPr>
        <p:spPr>
          <a:xfrm>
            <a:off x="4178808" y="1283880"/>
            <a:ext cx="352044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9852" lvl="0" marL="457200" algn="l">
              <a:spcBef>
                <a:spcPts val="600"/>
              </a:spcBef>
              <a:spcAft>
                <a:spcPts val="0"/>
              </a:spcAft>
              <a:buSzPts val="1752"/>
              <a:buChar char="⦿"/>
              <a:defRPr sz="2400"/>
            </a:lvl1pPr>
            <a:lvl2pPr indent="-330200" lvl="1" marL="914400" algn="l">
              <a:spcBef>
                <a:spcPts val="500"/>
              </a:spcBef>
              <a:spcAft>
                <a:spcPts val="0"/>
              </a:spcAft>
              <a:buSzPts val="1600"/>
              <a:buChar char="◼"/>
              <a:defRPr sz="2000"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 sz="1800"/>
            </a:lvl3pPr>
            <a:lvl4pPr indent="-309880" lvl="3" marL="1828800" algn="l">
              <a:spcBef>
                <a:spcPts val="320"/>
              </a:spcBef>
              <a:spcAft>
                <a:spcPts val="0"/>
              </a:spcAft>
              <a:buSzPts val="1280"/>
              <a:buChar char="⚫"/>
              <a:defRPr sz="1600"/>
            </a:lvl4pPr>
            <a:lvl5pPr indent="-299720" lvl="4" marL="2286000" algn="l">
              <a:spcBef>
                <a:spcPts val="400"/>
              </a:spcBef>
              <a:spcAft>
                <a:spcPts val="0"/>
              </a:spcAft>
              <a:buSzPts val="1120"/>
              <a:buChar char="◉"/>
              <a:defRPr sz="16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50" name="Google Shape;50;p28"/>
          <p:cNvSpPr txBox="1"/>
          <p:nvPr>
            <p:ph idx="10" type="dt"/>
          </p:nvPr>
        </p:nvSpPr>
        <p:spPr>
          <a:xfrm>
            <a:off x="4245936" y="4918459"/>
            <a:ext cx="2002464" cy="1701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8"/>
          <p:cNvSpPr txBox="1"/>
          <p:nvPr>
            <p:ph idx="11" type="ftr"/>
          </p:nvPr>
        </p:nvSpPr>
        <p:spPr>
          <a:xfrm>
            <a:off x="457200" y="4918460"/>
            <a:ext cx="36576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8"/>
          <p:cNvSpPr txBox="1"/>
          <p:nvPr>
            <p:ph idx="12" type="sldNum"/>
          </p:nvPr>
        </p:nvSpPr>
        <p:spPr>
          <a:xfrm>
            <a:off x="6251448" y="4917186"/>
            <a:ext cx="588336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9"/>
          <p:cNvSpPr txBox="1"/>
          <p:nvPr>
            <p:ph type="title"/>
          </p:nvPr>
        </p:nvSpPr>
        <p:spPr>
          <a:xfrm>
            <a:off x="457200" y="240030"/>
            <a:ext cx="7242048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9"/>
          <p:cNvSpPr txBox="1"/>
          <p:nvPr>
            <p:ph idx="10" type="dt"/>
          </p:nvPr>
        </p:nvSpPr>
        <p:spPr>
          <a:xfrm>
            <a:off x="4245936" y="4918459"/>
            <a:ext cx="2002464" cy="1701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9"/>
          <p:cNvSpPr txBox="1"/>
          <p:nvPr>
            <p:ph idx="11" type="ftr"/>
          </p:nvPr>
        </p:nvSpPr>
        <p:spPr>
          <a:xfrm>
            <a:off x="457200" y="4918460"/>
            <a:ext cx="36576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9"/>
          <p:cNvSpPr txBox="1"/>
          <p:nvPr>
            <p:ph idx="12" type="sldNum"/>
          </p:nvPr>
        </p:nvSpPr>
        <p:spPr>
          <a:xfrm>
            <a:off x="6251448" y="4917186"/>
            <a:ext cx="588336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/>
          <p:nvPr>
            <p:ph idx="10" type="dt"/>
          </p:nvPr>
        </p:nvSpPr>
        <p:spPr>
          <a:xfrm>
            <a:off x="4245936" y="4918459"/>
            <a:ext cx="2002464" cy="1701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0"/>
          <p:cNvSpPr txBox="1"/>
          <p:nvPr>
            <p:ph idx="11" type="ftr"/>
          </p:nvPr>
        </p:nvSpPr>
        <p:spPr>
          <a:xfrm>
            <a:off x="457200" y="4918460"/>
            <a:ext cx="36576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0"/>
          <p:cNvSpPr txBox="1"/>
          <p:nvPr>
            <p:ph idx="12" type="sldNum"/>
          </p:nvPr>
        </p:nvSpPr>
        <p:spPr>
          <a:xfrm>
            <a:off x="6251448" y="4917186"/>
            <a:ext cx="588336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/>
          <p:nvPr/>
        </p:nvSpPr>
        <p:spPr>
          <a:xfrm flipH="1">
            <a:off x="8153400" y="0"/>
            <a:ext cx="990600" cy="5143500"/>
          </a:xfrm>
          <a:prstGeom prst="rect">
            <a:avLst/>
          </a:prstGeom>
          <a:blipFill rotWithShape="1">
            <a:blip r:embed="rId1">
              <a:alphaModFix amt="43000"/>
            </a:blip>
            <a:tile algn="tl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" name="Google Shape;7;p21"/>
          <p:cNvSpPr txBox="1"/>
          <p:nvPr>
            <p:ph type="title"/>
          </p:nvPr>
        </p:nvSpPr>
        <p:spPr>
          <a:xfrm>
            <a:off x="457200" y="240030"/>
            <a:ext cx="72390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3800"/>
              <a:buFont typeface="Trebuchet MS"/>
              <a:buNone/>
              <a:defRPr b="1" i="0" sz="3800" u="none" cap="none" strike="noStrike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21"/>
          <p:cNvSpPr txBox="1"/>
          <p:nvPr>
            <p:ph idx="1" type="body"/>
          </p:nvPr>
        </p:nvSpPr>
        <p:spPr>
          <a:xfrm>
            <a:off x="457200" y="1207062"/>
            <a:ext cx="7239000" cy="3634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123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  <a:defRPr b="0" i="0" sz="2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5440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1840"/>
              <a:buFont typeface="Noto Sans Symbols"/>
              <a:buChar char="◼"/>
              <a:defRPr b="0" i="0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048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Noto Sans Symbols"/>
              <a:buChar char="🞆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302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⚫"/>
              <a:defRPr b="0" i="0" sz="20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0861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260"/>
              <a:buFont typeface="Noto Sans Symbols"/>
              <a:buChar char="◉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20039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80"/>
              <a:buFont typeface="Noto Sans Symbols"/>
              <a:buChar char="◼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3020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Trebuchet MS"/>
              <a:buChar char="•"/>
              <a:defRPr b="0" i="0" sz="16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" name="Google Shape;9;p21"/>
          <p:cNvSpPr txBox="1"/>
          <p:nvPr>
            <p:ph idx="10" type="dt"/>
          </p:nvPr>
        </p:nvSpPr>
        <p:spPr>
          <a:xfrm>
            <a:off x="4245936" y="4918459"/>
            <a:ext cx="2002464" cy="1701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" name="Google Shape;10;p21"/>
          <p:cNvSpPr txBox="1"/>
          <p:nvPr>
            <p:ph idx="11" type="ftr"/>
          </p:nvPr>
        </p:nvSpPr>
        <p:spPr>
          <a:xfrm>
            <a:off x="457200" y="4918460"/>
            <a:ext cx="36576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" name="Google Shape;11;p21"/>
          <p:cNvSpPr txBox="1"/>
          <p:nvPr>
            <p:ph idx="12" type="sldNum"/>
          </p:nvPr>
        </p:nvSpPr>
        <p:spPr>
          <a:xfrm>
            <a:off x="6251448" y="4917186"/>
            <a:ext cx="588336" cy="1714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>
              <a:solidFill>
                <a:schemeClr val="dk1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>
            <p:ph type="title"/>
          </p:nvPr>
        </p:nvSpPr>
        <p:spPr>
          <a:xfrm>
            <a:off x="457200" y="9144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rebuchet MS"/>
              <a:buNone/>
            </a:pPr>
            <a:r>
              <a:rPr lang="en-US" sz="3600">
                <a:solidFill>
                  <a:srgbClr val="000000"/>
                </a:solidFill>
              </a:rPr>
              <a:t>PHYSICS: UNDERSTANDING TIME AND MOTION</a:t>
            </a:r>
            <a:endParaRPr sz="3600"/>
          </a:p>
        </p:txBody>
      </p:sp>
      <p:sp>
        <p:nvSpPr>
          <p:cNvPr id="96" name="Google Shape;96;p1"/>
          <p:cNvSpPr/>
          <p:nvPr/>
        </p:nvSpPr>
        <p:spPr>
          <a:xfrm>
            <a:off x="457200" y="18288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38297"/>
              </a:lnSpc>
              <a:spcBef>
                <a:spcPts val="0"/>
              </a:spcBef>
              <a:spcAft>
                <a:spcPts val="0"/>
              </a:spcAft>
              <a:buClr>
                <a:srgbClr val="272525"/>
              </a:buClr>
              <a:buSzPts val="2350"/>
              <a:buFont typeface="Arial"/>
              <a:buNone/>
            </a:pPr>
            <a:r>
              <a:rPr b="1" lang="en-US" sz="2350">
                <a:solidFill>
                  <a:srgbClr val="272525"/>
                </a:solidFill>
              </a:rPr>
              <a:t>by Gayathri sivakumar</a:t>
            </a:r>
            <a:endParaRPr sz="235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0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FORCES AND MOTION</a:t>
            </a:r>
            <a:endParaRPr sz="2400"/>
          </a:p>
        </p:txBody>
      </p:sp>
      <p:sp>
        <p:nvSpPr>
          <p:cNvPr id="159" name="Google Shape;159;p10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Forces cause changes in motion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Push and pull are forces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Friction affects motion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Gravity is a constant force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NEWTON'S FIRST LAW</a:t>
            </a:r>
            <a:endParaRPr sz="2400"/>
          </a:p>
        </p:txBody>
      </p:sp>
      <p:sp>
        <p:nvSpPr>
          <p:cNvPr id="166" name="Google Shape;166;p11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Objects in motion stay in motion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Objects at rest stay at rest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Unless acted upon by a force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This is called inertia</a:t>
            </a:r>
            <a:endParaRPr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REFERENCE POINTS</a:t>
            </a:r>
            <a:endParaRPr sz="2400"/>
          </a:p>
        </p:txBody>
      </p:sp>
      <p:sp>
        <p:nvSpPr>
          <p:cNvPr id="173" name="Google Shape;173;p12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Motion is relative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Need a reference point to measure motion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Example: Passenger on a moving bus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Motion depends on your viewpoint</a:t>
            </a:r>
            <a:endParaRPr sz="1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MEASURING MOTION</a:t>
            </a:r>
            <a:endParaRPr sz="2400"/>
          </a:p>
        </p:txBody>
      </p:sp>
      <p:sp>
        <p:nvSpPr>
          <p:cNvPr id="180" name="Google Shape;180;p13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Stopwatches for time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Meter sticks for distance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Speedometers for speed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Digital sensors for precise measurements</a:t>
            </a:r>
            <a:endParaRPr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4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REAL WORLD EXAMPLES</a:t>
            </a:r>
            <a:endParaRPr sz="2400"/>
          </a:p>
        </p:txBody>
      </p:sp>
      <p:sp>
        <p:nvSpPr>
          <p:cNvPr id="187" name="Google Shape;187;p14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Cars on a highway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Planes in flight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Sports and athletics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Amusement park rides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Planet orbits</a:t>
            </a:r>
            <a:endParaRPr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5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SIMPLE CALCULATIONS</a:t>
            </a:r>
            <a:endParaRPr sz="2400"/>
          </a:p>
        </p:txBody>
      </p:sp>
      <p:sp>
        <p:nvSpPr>
          <p:cNvPr id="194" name="Google Shape;194;p15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If you walk 4 m/s for 5 seconds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Distance = 4 x 5 = 20 meters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If you run 100 meters in 20 seconds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Speed = 5 m/s</a:t>
            </a:r>
            <a:endParaRPr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6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MOTION SAFETY</a:t>
            </a:r>
            <a:endParaRPr sz="2400"/>
          </a:p>
        </p:txBody>
      </p:sp>
      <p:sp>
        <p:nvSpPr>
          <p:cNvPr id="201" name="Google Shape;201;p16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Stopping distance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Reaction time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Speed limits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Safety equipment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Following distance</a:t>
            </a:r>
            <a:endParaRPr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7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COMMON MOTION PROBLEMS</a:t>
            </a:r>
            <a:endParaRPr sz="2400"/>
          </a:p>
        </p:txBody>
      </p:sp>
      <p:sp>
        <p:nvSpPr>
          <p:cNvPr id="208" name="Google Shape;208;p17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Speed changes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Different types of acceleration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Multiple forces acting together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Converting units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Reading motion graphs</a:t>
            </a:r>
            <a:endParaRPr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8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LAB ACTIVITIES</a:t>
            </a:r>
            <a:endParaRPr sz="2400"/>
          </a:p>
        </p:txBody>
      </p:sp>
      <p:sp>
        <p:nvSpPr>
          <p:cNvPr id="215" name="Google Shape;215;p18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Measuring walking speed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Rolling ball experiments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Pendulum motion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Stop and go timing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Graph creation</a:t>
            </a:r>
            <a:endParaRPr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9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TECHNOLOGY AND MOTION</a:t>
            </a:r>
            <a:endParaRPr sz="2400"/>
          </a:p>
        </p:txBody>
      </p:sp>
      <p:sp>
        <p:nvSpPr>
          <p:cNvPr id="222" name="Google Shape;222;p19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Motion sensors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Speed cameras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GPS tracking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Mobile apps for motion study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Digital timers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WHAT IS MOTION?</a:t>
            </a:r>
            <a:endParaRPr sz="2400"/>
          </a:p>
        </p:txBody>
      </p:sp>
      <p:sp>
        <p:nvSpPr>
          <p:cNvPr id="103" name="Google Shape;103;p2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Motion is when an object changes its position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Everything in the universe is constantly in motion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Even when something appears still, its atoms are moving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Motion can be described using distance, time, and direction</a:t>
            </a:r>
            <a:endParaRPr sz="1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0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REVIEW QUESTIONS</a:t>
            </a:r>
            <a:endParaRPr sz="2400"/>
          </a:p>
        </p:txBody>
      </p:sp>
      <p:sp>
        <p:nvSpPr>
          <p:cNvPr id="229" name="Google Shape;229;p20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What's the difference between speed and velocity?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How do you calculate average speed?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What is acceleration?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Name three types of motion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How does a reference point affect motion?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TYPES OF MOTION</a:t>
            </a:r>
            <a:endParaRPr sz="2400"/>
          </a:p>
        </p:txBody>
      </p:sp>
      <p:sp>
        <p:nvSpPr>
          <p:cNvPr id="110" name="Google Shape;110;p3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Linear motion (straight line)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Circular motion (in a circle)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Rotational motion (spinning)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Oscillatory motion (back and forth)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Random motion (no pattern)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DISTANCE VS. DISPLACEMENT</a:t>
            </a:r>
            <a:endParaRPr sz="2400"/>
          </a:p>
        </p:txBody>
      </p:sp>
      <p:sp>
        <p:nvSpPr>
          <p:cNvPr id="117" name="Google Shape;117;p4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Distance: How far something travels in total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Displacement: Straight line between start and end points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Example: Walking around a track</a:t>
            </a:r>
            <a:endParaRPr sz="1800"/>
          </a:p>
          <a:p>
            <a:pPr indent="-342900" lvl="1" marL="685800" rtl="0" algn="l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Distance = length of track</a:t>
            </a:r>
            <a:endParaRPr sz="1800"/>
          </a:p>
          <a:p>
            <a:pPr indent="-342900" lvl="1" marL="685800" rtl="0" algn="l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Displacement = zero (you end where you started)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SPEED AND VELOCITY</a:t>
            </a:r>
            <a:endParaRPr sz="2400"/>
          </a:p>
        </p:txBody>
      </p:sp>
      <p:sp>
        <p:nvSpPr>
          <p:cNvPr id="124" name="Google Shape;124;p5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Speed: How fast something moves (distance/time)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Velocity: Speed with direction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Formula for speed: speed = distance/time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Units: meters per second (m/s)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AVERAGE SPEED</a:t>
            </a:r>
            <a:endParaRPr sz="2400"/>
          </a:p>
        </p:txBody>
      </p:sp>
      <p:sp>
        <p:nvSpPr>
          <p:cNvPr id="131" name="Google Shape;131;p6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Total distance divided by total time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Formula: average speed = total distance/total time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Example: If you travel 100 meters in 20 seconds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average speed = 100/20 = 5 m/s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UNDERSTANDING TIME</a:t>
            </a:r>
            <a:endParaRPr sz="2400"/>
          </a:p>
        </p:txBody>
      </p:sp>
      <p:sp>
        <p:nvSpPr>
          <p:cNvPr id="138" name="Google Shape;138;p7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Time is measured in seconds (SI unit)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Other units: minutes, hours, days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Time is crucial for measuring motion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Time conversions are important for calculations</a:t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ACCELERATION</a:t>
            </a:r>
            <a:endParaRPr sz="2400"/>
          </a:p>
        </p:txBody>
      </p:sp>
      <p:sp>
        <p:nvSpPr>
          <p:cNvPr id="145" name="Google Shape;145;p8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Change in velocity over time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Can be positive (speeding up)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Can be negative (slowing down)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Formula: acceleration = change in velocity/time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 txBox="1"/>
          <p:nvPr>
            <p:ph type="title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rebuchet MS"/>
              <a:buNone/>
            </a:pPr>
            <a:r>
              <a:rPr lang="en-US" sz="2400">
                <a:solidFill>
                  <a:srgbClr val="000000"/>
                </a:solidFill>
              </a:rPr>
              <a:t>GRAPHING MOTION</a:t>
            </a:r>
            <a:endParaRPr sz="2400"/>
          </a:p>
        </p:txBody>
      </p:sp>
      <p:sp>
        <p:nvSpPr>
          <p:cNvPr id="152" name="Google Shape;152;p9"/>
          <p:cNvSpPr txBox="1"/>
          <p:nvPr>
            <p:ph idx="1" type="body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-228600" lvl="0" marL="342900" rtl="0" algn="l"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Distance-Time graphs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Speed-Time graphs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Slope shows speed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Straight line = constant speed</a:t>
            </a:r>
            <a:endParaRPr sz="1800"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rgbClr val="000000"/>
                </a:solidFill>
              </a:rPr>
              <a:t>Curved line = changing speed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pulent">
  <a:themeElements>
    <a:clrScheme name="Opulent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2025-07-23T04:03:07Z</dcterms:created>
  <dc:creator>PptxGenJS</dc:creator>
</cp:coreProperties>
</file>